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91831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83663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75494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67326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59157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950989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442820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934652" algn="l" defTabSz="2491831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10"/>
  </p:normalViewPr>
  <p:slideViewPr>
    <p:cSldViewPr snapToGrid="0" snapToObjects="1">
      <p:cViewPr varScale="1">
        <p:scale>
          <a:sx n="17" d="100"/>
          <a:sy n="17" d="100"/>
        </p:scale>
        <p:origin x="4232" y="304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13420202"/>
            <a:ext cx="27539395" cy="9260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8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7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5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4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3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926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91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4" y="1730032"/>
            <a:ext cx="7289840" cy="3686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1730032"/>
            <a:ext cx="21329531" cy="3686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1" y="27760413"/>
            <a:ext cx="27539395" cy="8580127"/>
          </a:xfrm>
        </p:spPr>
        <p:txBody>
          <a:bodyPr anchor="t"/>
          <a:lstStyle>
            <a:lvl1pPr algn="l">
              <a:defRPr sz="2615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1" y="18310276"/>
            <a:ext cx="27539395" cy="9450137"/>
          </a:xfrm>
        </p:spPr>
        <p:txBody>
          <a:bodyPr anchor="b"/>
          <a:lstStyle>
            <a:lvl1pPr marL="0" indent="0">
              <a:buNone/>
              <a:defRPr sz="13077">
                <a:solidFill>
                  <a:schemeClr val="tx1">
                    <a:tint val="75000"/>
                  </a:schemeClr>
                </a:solidFill>
              </a:defRPr>
            </a:lvl1pPr>
            <a:lvl2pPr marL="2989450" indent="0">
              <a:buNone/>
              <a:defRPr sz="11757">
                <a:solidFill>
                  <a:schemeClr val="tx1">
                    <a:tint val="75000"/>
                  </a:schemeClr>
                </a:solidFill>
              </a:defRPr>
            </a:lvl2pPr>
            <a:lvl3pPr marL="5978901" indent="0">
              <a:buNone/>
              <a:defRPr sz="10437">
                <a:solidFill>
                  <a:schemeClr val="tx1">
                    <a:tint val="75000"/>
                  </a:schemeClr>
                </a:solidFill>
              </a:defRPr>
            </a:lvl3pPr>
            <a:lvl4pPr marL="8968350" indent="0">
              <a:buNone/>
              <a:defRPr sz="9118">
                <a:solidFill>
                  <a:schemeClr val="tx1">
                    <a:tint val="75000"/>
                  </a:schemeClr>
                </a:solidFill>
              </a:defRPr>
            </a:lvl4pPr>
            <a:lvl5pPr marL="11957801" indent="0">
              <a:buNone/>
              <a:defRPr sz="9118">
                <a:solidFill>
                  <a:schemeClr val="tx1">
                    <a:tint val="75000"/>
                  </a:schemeClr>
                </a:solidFill>
              </a:defRPr>
            </a:lvl5pPr>
            <a:lvl6pPr marL="14947251" indent="0">
              <a:buNone/>
              <a:defRPr sz="9118">
                <a:solidFill>
                  <a:schemeClr val="tx1">
                    <a:tint val="75000"/>
                  </a:schemeClr>
                </a:solidFill>
              </a:defRPr>
            </a:lvl6pPr>
            <a:lvl7pPr marL="17936702" indent="0">
              <a:buNone/>
              <a:defRPr sz="9118">
                <a:solidFill>
                  <a:schemeClr val="tx1">
                    <a:tint val="75000"/>
                  </a:schemeClr>
                </a:solidFill>
              </a:defRPr>
            </a:lvl7pPr>
            <a:lvl8pPr marL="20926151" indent="0">
              <a:buNone/>
              <a:defRPr sz="9118">
                <a:solidFill>
                  <a:schemeClr val="tx1">
                    <a:tint val="75000"/>
                  </a:schemeClr>
                </a:solidFill>
              </a:defRPr>
            </a:lvl8pPr>
            <a:lvl9pPr marL="23915602" indent="0">
              <a:buNone/>
              <a:defRPr sz="91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4" y="10080153"/>
            <a:ext cx="14309686" cy="28510424"/>
          </a:xfrm>
        </p:spPr>
        <p:txBody>
          <a:bodyPr/>
          <a:lstStyle>
            <a:lvl1pPr>
              <a:defRPr sz="18355"/>
            </a:lvl1pPr>
            <a:lvl2pPr>
              <a:defRPr sz="15716"/>
            </a:lvl2pPr>
            <a:lvl3pPr>
              <a:defRPr sz="13077"/>
            </a:lvl3pPr>
            <a:lvl4pPr>
              <a:defRPr sz="11757"/>
            </a:lvl4pPr>
            <a:lvl5pPr>
              <a:defRPr sz="11757"/>
            </a:lvl5pPr>
            <a:lvl6pPr>
              <a:defRPr sz="11757"/>
            </a:lvl6pPr>
            <a:lvl7pPr>
              <a:defRPr sz="11757"/>
            </a:lvl7pPr>
            <a:lvl8pPr>
              <a:defRPr sz="11757"/>
            </a:lvl8pPr>
            <a:lvl9pPr>
              <a:defRPr sz="117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38" y="10080153"/>
            <a:ext cx="14309686" cy="28510424"/>
          </a:xfrm>
        </p:spPr>
        <p:txBody>
          <a:bodyPr/>
          <a:lstStyle>
            <a:lvl1pPr>
              <a:defRPr sz="18355"/>
            </a:lvl1pPr>
            <a:lvl2pPr>
              <a:defRPr sz="15716"/>
            </a:lvl2pPr>
            <a:lvl3pPr>
              <a:defRPr sz="13077"/>
            </a:lvl3pPr>
            <a:lvl4pPr>
              <a:defRPr sz="11757"/>
            </a:lvl4pPr>
            <a:lvl5pPr>
              <a:defRPr sz="11757"/>
            </a:lvl5pPr>
            <a:lvl6pPr>
              <a:defRPr sz="11757"/>
            </a:lvl6pPr>
            <a:lvl7pPr>
              <a:defRPr sz="11757"/>
            </a:lvl7pPr>
            <a:lvl8pPr>
              <a:defRPr sz="11757"/>
            </a:lvl8pPr>
            <a:lvl9pPr>
              <a:defRPr sz="117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9670146"/>
            <a:ext cx="14315312" cy="4030057"/>
          </a:xfrm>
        </p:spPr>
        <p:txBody>
          <a:bodyPr anchor="b"/>
          <a:lstStyle>
            <a:lvl1pPr marL="0" indent="0">
              <a:buNone/>
              <a:defRPr sz="15716" b="1"/>
            </a:lvl1pPr>
            <a:lvl2pPr marL="2989450" indent="0">
              <a:buNone/>
              <a:defRPr sz="13077" b="1"/>
            </a:lvl2pPr>
            <a:lvl3pPr marL="5978901" indent="0">
              <a:buNone/>
              <a:defRPr sz="11757" b="1"/>
            </a:lvl3pPr>
            <a:lvl4pPr marL="8968350" indent="0">
              <a:buNone/>
              <a:defRPr sz="10437" b="1"/>
            </a:lvl4pPr>
            <a:lvl5pPr marL="11957801" indent="0">
              <a:buNone/>
              <a:defRPr sz="10437" b="1"/>
            </a:lvl5pPr>
            <a:lvl6pPr marL="14947251" indent="0">
              <a:buNone/>
              <a:defRPr sz="10437" b="1"/>
            </a:lvl6pPr>
            <a:lvl7pPr marL="17936702" indent="0">
              <a:buNone/>
              <a:defRPr sz="10437" b="1"/>
            </a:lvl7pPr>
            <a:lvl8pPr marL="20926151" indent="0">
              <a:buNone/>
              <a:defRPr sz="10437" b="1"/>
            </a:lvl8pPr>
            <a:lvl9pPr marL="23915602" indent="0">
              <a:buNone/>
              <a:defRPr sz="104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65" y="13700202"/>
            <a:ext cx="14315312" cy="24890370"/>
          </a:xfrm>
        </p:spPr>
        <p:txBody>
          <a:bodyPr/>
          <a:lstStyle>
            <a:lvl1pPr>
              <a:defRPr sz="15716"/>
            </a:lvl1pPr>
            <a:lvl2pPr>
              <a:defRPr sz="13077"/>
            </a:lvl2pPr>
            <a:lvl3pPr>
              <a:defRPr sz="11757"/>
            </a:lvl3pPr>
            <a:lvl4pPr>
              <a:defRPr sz="10437"/>
            </a:lvl4pPr>
            <a:lvl5pPr>
              <a:defRPr sz="10437"/>
            </a:lvl5pPr>
            <a:lvl6pPr>
              <a:defRPr sz="10437"/>
            </a:lvl6pPr>
            <a:lvl7pPr>
              <a:defRPr sz="10437"/>
            </a:lvl7pPr>
            <a:lvl8pPr>
              <a:defRPr sz="10437"/>
            </a:lvl8pPr>
            <a:lvl9pPr>
              <a:defRPr sz="104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390" y="9670146"/>
            <a:ext cx="14320935" cy="4030057"/>
          </a:xfrm>
        </p:spPr>
        <p:txBody>
          <a:bodyPr anchor="b"/>
          <a:lstStyle>
            <a:lvl1pPr marL="0" indent="0">
              <a:buNone/>
              <a:defRPr sz="15716" b="1"/>
            </a:lvl1pPr>
            <a:lvl2pPr marL="2989450" indent="0">
              <a:buNone/>
              <a:defRPr sz="13077" b="1"/>
            </a:lvl2pPr>
            <a:lvl3pPr marL="5978901" indent="0">
              <a:buNone/>
              <a:defRPr sz="11757" b="1"/>
            </a:lvl3pPr>
            <a:lvl4pPr marL="8968350" indent="0">
              <a:buNone/>
              <a:defRPr sz="10437" b="1"/>
            </a:lvl4pPr>
            <a:lvl5pPr marL="11957801" indent="0">
              <a:buNone/>
              <a:defRPr sz="10437" b="1"/>
            </a:lvl5pPr>
            <a:lvl6pPr marL="14947251" indent="0">
              <a:buNone/>
              <a:defRPr sz="10437" b="1"/>
            </a:lvl6pPr>
            <a:lvl7pPr marL="17936702" indent="0">
              <a:buNone/>
              <a:defRPr sz="10437" b="1"/>
            </a:lvl7pPr>
            <a:lvl8pPr marL="20926151" indent="0">
              <a:buNone/>
              <a:defRPr sz="10437" b="1"/>
            </a:lvl8pPr>
            <a:lvl9pPr marL="23915602" indent="0">
              <a:buNone/>
              <a:defRPr sz="104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3700202"/>
            <a:ext cx="14320935" cy="24890370"/>
          </a:xfrm>
        </p:spPr>
        <p:txBody>
          <a:bodyPr/>
          <a:lstStyle>
            <a:lvl1pPr>
              <a:defRPr sz="15716"/>
            </a:lvl1pPr>
            <a:lvl2pPr>
              <a:defRPr sz="13077"/>
            </a:lvl2pPr>
            <a:lvl3pPr>
              <a:defRPr sz="11757"/>
            </a:lvl3pPr>
            <a:lvl4pPr>
              <a:defRPr sz="10437"/>
            </a:lvl4pPr>
            <a:lvl5pPr>
              <a:defRPr sz="10437"/>
            </a:lvl5pPr>
            <a:lvl6pPr>
              <a:defRPr sz="10437"/>
            </a:lvl6pPr>
            <a:lvl7pPr>
              <a:defRPr sz="10437"/>
            </a:lvl7pPr>
            <a:lvl8pPr>
              <a:defRPr sz="10437"/>
            </a:lvl8pPr>
            <a:lvl9pPr>
              <a:defRPr sz="104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6" y="1720025"/>
            <a:ext cx="10659143" cy="7320109"/>
          </a:xfrm>
        </p:spPr>
        <p:txBody>
          <a:bodyPr anchor="b"/>
          <a:lstStyle>
            <a:lvl1pPr algn="l">
              <a:defRPr sz="130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222" y="1720029"/>
            <a:ext cx="18112102" cy="36870547"/>
          </a:xfrm>
        </p:spPr>
        <p:txBody>
          <a:bodyPr/>
          <a:lstStyle>
            <a:lvl1pPr>
              <a:defRPr sz="20875"/>
            </a:lvl1pPr>
            <a:lvl2pPr>
              <a:defRPr sz="18355"/>
            </a:lvl2pPr>
            <a:lvl3pPr>
              <a:defRPr sz="15716"/>
            </a:lvl3pPr>
            <a:lvl4pPr>
              <a:defRPr sz="13077"/>
            </a:lvl4pPr>
            <a:lvl5pPr>
              <a:defRPr sz="13077"/>
            </a:lvl5pPr>
            <a:lvl6pPr>
              <a:defRPr sz="13077"/>
            </a:lvl6pPr>
            <a:lvl7pPr>
              <a:defRPr sz="13077"/>
            </a:lvl7pPr>
            <a:lvl8pPr>
              <a:defRPr sz="13077"/>
            </a:lvl8pPr>
            <a:lvl9pPr>
              <a:defRPr sz="13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6" y="9040137"/>
            <a:ext cx="10659143" cy="29550440"/>
          </a:xfrm>
        </p:spPr>
        <p:txBody>
          <a:bodyPr/>
          <a:lstStyle>
            <a:lvl1pPr marL="0" indent="0">
              <a:buNone/>
              <a:defRPr sz="9118"/>
            </a:lvl1pPr>
            <a:lvl2pPr marL="2989450" indent="0">
              <a:buNone/>
              <a:defRPr sz="7798"/>
            </a:lvl2pPr>
            <a:lvl3pPr marL="5978901" indent="0">
              <a:buNone/>
              <a:defRPr sz="6598"/>
            </a:lvl3pPr>
            <a:lvl4pPr marL="8968350" indent="0">
              <a:buNone/>
              <a:defRPr sz="5879"/>
            </a:lvl4pPr>
            <a:lvl5pPr marL="11957801" indent="0">
              <a:buNone/>
              <a:defRPr sz="5879"/>
            </a:lvl5pPr>
            <a:lvl6pPr marL="14947251" indent="0">
              <a:buNone/>
              <a:defRPr sz="5879"/>
            </a:lvl6pPr>
            <a:lvl7pPr marL="17936702" indent="0">
              <a:buNone/>
              <a:defRPr sz="5879"/>
            </a:lvl7pPr>
            <a:lvl8pPr marL="20926151" indent="0">
              <a:buNone/>
              <a:defRPr sz="5879"/>
            </a:lvl8pPr>
            <a:lvl9pPr marL="23915602" indent="0">
              <a:buNone/>
              <a:defRPr sz="58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87" y="30240446"/>
            <a:ext cx="19439573" cy="3570056"/>
          </a:xfrm>
        </p:spPr>
        <p:txBody>
          <a:bodyPr anchor="b"/>
          <a:lstStyle>
            <a:lvl1pPr algn="l">
              <a:defRPr sz="130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487" y="3860057"/>
            <a:ext cx="19439573" cy="25920383"/>
          </a:xfrm>
        </p:spPr>
        <p:txBody>
          <a:bodyPr/>
          <a:lstStyle>
            <a:lvl1pPr marL="0" indent="0">
              <a:buNone/>
              <a:defRPr sz="20875"/>
            </a:lvl1pPr>
            <a:lvl2pPr marL="2989450" indent="0">
              <a:buNone/>
              <a:defRPr sz="18355"/>
            </a:lvl2pPr>
            <a:lvl3pPr marL="5978901" indent="0">
              <a:buNone/>
              <a:defRPr sz="15716"/>
            </a:lvl3pPr>
            <a:lvl4pPr marL="8968350" indent="0">
              <a:buNone/>
              <a:defRPr sz="13077"/>
            </a:lvl4pPr>
            <a:lvl5pPr marL="11957801" indent="0">
              <a:buNone/>
              <a:defRPr sz="13077"/>
            </a:lvl5pPr>
            <a:lvl6pPr marL="14947251" indent="0">
              <a:buNone/>
              <a:defRPr sz="13077"/>
            </a:lvl6pPr>
            <a:lvl7pPr marL="17936702" indent="0">
              <a:buNone/>
              <a:defRPr sz="13077"/>
            </a:lvl7pPr>
            <a:lvl8pPr marL="20926151" indent="0">
              <a:buNone/>
              <a:defRPr sz="13077"/>
            </a:lvl8pPr>
            <a:lvl9pPr marL="23915602" indent="0">
              <a:buNone/>
              <a:defRPr sz="1307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487" y="33810502"/>
            <a:ext cx="19439573" cy="5070071"/>
          </a:xfrm>
        </p:spPr>
        <p:txBody>
          <a:bodyPr/>
          <a:lstStyle>
            <a:lvl1pPr marL="0" indent="0">
              <a:buNone/>
              <a:defRPr sz="9118"/>
            </a:lvl1pPr>
            <a:lvl2pPr marL="2989450" indent="0">
              <a:buNone/>
              <a:defRPr sz="7798"/>
            </a:lvl2pPr>
            <a:lvl3pPr marL="5978901" indent="0">
              <a:buNone/>
              <a:defRPr sz="6598"/>
            </a:lvl3pPr>
            <a:lvl4pPr marL="8968350" indent="0">
              <a:buNone/>
              <a:defRPr sz="5879"/>
            </a:lvl4pPr>
            <a:lvl5pPr marL="11957801" indent="0">
              <a:buNone/>
              <a:defRPr sz="5879"/>
            </a:lvl5pPr>
            <a:lvl6pPr marL="14947251" indent="0">
              <a:buNone/>
              <a:defRPr sz="5879"/>
            </a:lvl6pPr>
            <a:lvl7pPr marL="17936702" indent="0">
              <a:buNone/>
              <a:defRPr sz="5879"/>
            </a:lvl7pPr>
            <a:lvl8pPr marL="20926151" indent="0">
              <a:buNone/>
              <a:defRPr sz="5879"/>
            </a:lvl8pPr>
            <a:lvl9pPr marL="23915602" indent="0">
              <a:buNone/>
              <a:defRPr sz="58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965" y="1730028"/>
            <a:ext cx="29159359" cy="7200107"/>
          </a:xfrm>
          <a:prstGeom prst="rect">
            <a:avLst/>
          </a:prstGeom>
        </p:spPr>
        <p:txBody>
          <a:bodyPr vert="horz" lIns="498366" tIns="249183" rIns="498366" bIns="24918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0080153"/>
            <a:ext cx="29159359" cy="28510424"/>
          </a:xfrm>
          <a:prstGeom prst="rect">
            <a:avLst/>
          </a:prstGeom>
        </p:spPr>
        <p:txBody>
          <a:bodyPr vert="horz" lIns="498366" tIns="249183" rIns="498366" bIns="2491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964" y="40040595"/>
            <a:ext cx="7559834" cy="2300034"/>
          </a:xfrm>
          <a:prstGeom prst="rect">
            <a:avLst/>
          </a:prstGeom>
        </p:spPr>
        <p:txBody>
          <a:bodyPr vert="horz" lIns="498366" tIns="249183" rIns="498366" bIns="249183" rtlCol="0" anchor="ctr"/>
          <a:lstStyle>
            <a:lvl1pPr algn="l">
              <a:defRPr sz="7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8802-943A-A240-89F2-8DA81945B7B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9757" y="40040595"/>
            <a:ext cx="10259775" cy="2300034"/>
          </a:xfrm>
          <a:prstGeom prst="rect">
            <a:avLst/>
          </a:prstGeom>
        </p:spPr>
        <p:txBody>
          <a:bodyPr vert="horz" lIns="498366" tIns="249183" rIns="498366" bIns="249183" rtlCol="0" anchor="ctr"/>
          <a:lstStyle>
            <a:lvl1pPr algn="ctr">
              <a:defRPr sz="7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9490" y="40040595"/>
            <a:ext cx="7559834" cy="2300034"/>
          </a:xfrm>
          <a:prstGeom prst="rect">
            <a:avLst/>
          </a:prstGeom>
        </p:spPr>
        <p:txBody>
          <a:bodyPr vert="horz" lIns="498366" tIns="249183" rIns="498366" bIns="249183" rtlCol="0" anchor="ctr"/>
          <a:lstStyle>
            <a:lvl1pPr algn="r">
              <a:defRPr sz="7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3F68-E666-DA47-B1D0-612B149C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9450" rtl="0" eaLnBrk="1" latinLnBrk="0" hangingPunct="1">
        <a:spcBef>
          <a:spcPct val="0"/>
        </a:spcBef>
        <a:buNone/>
        <a:defRPr sz="287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2088" indent="-2242088" algn="l" defTabSz="2989450" rtl="0" eaLnBrk="1" latinLnBrk="0" hangingPunct="1">
        <a:spcBef>
          <a:spcPct val="20000"/>
        </a:spcBef>
        <a:buFont typeface="Arial"/>
        <a:buChar char="•"/>
        <a:defRPr sz="20875" kern="1200">
          <a:solidFill>
            <a:schemeClr val="tx1"/>
          </a:solidFill>
          <a:latin typeface="+mn-lt"/>
          <a:ea typeface="+mn-ea"/>
          <a:cs typeface="+mn-cs"/>
        </a:defRPr>
      </a:lvl1pPr>
      <a:lvl2pPr marL="4857856" indent="-1868407" algn="l" defTabSz="2989450" rtl="0" eaLnBrk="1" latinLnBrk="0" hangingPunct="1">
        <a:spcBef>
          <a:spcPct val="20000"/>
        </a:spcBef>
        <a:buFont typeface="Arial"/>
        <a:buChar char="–"/>
        <a:defRPr sz="18355" kern="1200">
          <a:solidFill>
            <a:schemeClr val="tx1"/>
          </a:solidFill>
          <a:latin typeface="+mn-lt"/>
          <a:ea typeface="+mn-ea"/>
          <a:cs typeface="+mn-cs"/>
        </a:defRPr>
      </a:lvl2pPr>
      <a:lvl3pPr marL="7473626" indent="-1494725" algn="l" defTabSz="2989450" rtl="0" eaLnBrk="1" latinLnBrk="0" hangingPunct="1">
        <a:spcBef>
          <a:spcPct val="20000"/>
        </a:spcBef>
        <a:buFont typeface="Arial"/>
        <a:buChar char="•"/>
        <a:defRPr sz="15716" kern="1200">
          <a:solidFill>
            <a:schemeClr val="tx1"/>
          </a:solidFill>
          <a:latin typeface="+mn-lt"/>
          <a:ea typeface="+mn-ea"/>
          <a:cs typeface="+mn-cs"/>
        </a:defRPr>
      </a:lvl3pPr>
      <a:lvl4pPr marL="10463076" indent="-1494725" algn="l" defTabSz="2989450" rtl="0" eaLnBrk="1" latinLnBrk="0" hangingPunct="1">
        <a:spcBef>
          <a:spcPct val="20000"/>
        </a:spcBef>
        <a:buFont typeface="Arial"/>
        <a:buChar char="–"/>
        <a:defRPr sz="13077" kern="1200">
          <a:solidFill>
            <a:schemeClr val="tx1"/>
          </a:solidFill>
          <a:latin typeface="+mn-lt"/>
          <a:ea typeface="+mn-ea"/>
          <a:cs typeface="+mn-cs"/>
        </a:defRPr>
      </a:lvl4pPr>
      <a:lvl5pPr marL="13452525" indent="-1494725" algn="l" defTabSz="2989450" rtl="0" eaLnBrk="1" latinLnBrk="0" hangingPunct="1">
        <a:spcBef>
          <a:spcPct val="20000"/>
        </a:spcBef>
        <a:buFont typeface="Arial"/>
        <a:buChar char="»"/>
        <a:defRPr sz="13077" kern="1200">
          <a:solidFill>
            <a:schemeClr val="tx1"/>
          </a:solidFill>
          <a:latin typeface="+mn-lt"/>
          <a:ea typeface="+mn-ea"/>
          <a:cs typeface="+mn-cs"/>
        </a:defRPr>
      </a:lvl5pPr>
      <a:lvl6pPr marL="16441976" indent="-1494725" algn="l" defTabSz="2989450" rtl="0" eaLnBrk="1" latinLnBrk="0" hangingPunct="1">
        <a:spcBef>
          <a:spcPct val="20000"/>
        </a:spcBef>
        <a:buFont typeface="Arial"/>
        <a:buChar char="•"/>
        <a:defRPr sz="13077" kern="1200">
          <a:solidFill>
            <a:schemeClr val="tx1"/>
          </a:solidFill>
          <a:latin typeface="+mn-lt"/>
          <a:ea typeface="+mn-ea"/>
          <a:cs typeface="+mn-cs"/>
        </a:defRPr>
      </a:lvl6pPr>
      <a:lvl7pPr marL="19431426" indent="-1494725" algn="l" defTabSz="2989450" rtl="0" eaLnBrk="1" latinLnBrk="0" hangingPunct="1">
        <a:spcBef>
          <a:spcPct val="20000"/>
        </a:spcBef>
        <a:buFont typeface="Arial"/>
        <a:buChar char="•"/>
        <a:defRPr sz="13077" kern="1200">
          <a:solidFill>
            <a:schemeClr val="tx1"/>
          </a:solidFill>
          <a:latin typeface="+mn-lt"/>
          <a:ea typeface="+mn-ea"/>
          <a:cs typeface="+mn-cs"/>
        </a:defRPr>
      </a:lvl7pPr>
      <a:lvl8pPr marL="22420877" indent="-1494725" algn="l" defTabSz="2989450" rtl="0" eaLnBrk="1" latinLnBrk="0" hangingPunct="1">
        <a:spcBef>
          <a:spcPct val="20000"/>
        </a:spcBef>
        <a:buFont typeface="Arial"/>
        <a:buChar char="•"/>
        <a:defRPr sz="13077" kern="1200">
          <a:solidFill>
            <a:schemeClr val="tx1"/>
          </a:solidFill>
          <a:latin typeface="+mn-lt"/>
          <a:ea typeface="+mn-ea"/>
          <a:cs typeface="+mn-cs"/>
        </a:defRPr>
      </a:lvl8pPr>
      <a:lvl9pPr marL="25410326" indent="-1494725" algn="l" defTabSz="2989450" rtl="0" eaLnBrk="1" latinLnBrk="0" hangingPunct="1">
        <a:spcBef>
          <a:spcPct val="20000"/>
        </a:spcBef>
        <a:buFont typeface="Arial"/>
        <a:buChar char="•"/>
        <a:defRPr sz="130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1pPr>
      <a:lvl2pPr marL="2989450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2pPr>
      <a:lvl3pPr marL="5978901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3pPr>
      <a:lvl4pPr marL="8968350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4pPr>
      <a:lvl5pPr marL="11957801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5pPr>
      <a:lvl6pPr marL="14947251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6pPr>
      <a:lvl7pPr marL="17936702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7pPr>
      <a:lvl8pPr marL="20926151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8pPr>
      <a:lvl9pPr marL="23915602" algn="l" defTabSz="2989450" rtl="0" eaLnBrk="1" latinLnBrk="0" hangingPunct="1">
        <a:defRPr sz="117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3368" y="1026369"/>
            <a:ext cx="18317723" cy="3856534"/>
          </a:xfrm>
        </p:spPr>
        <p:txBody>
          <a:bodyPr>
            <a:noAutofit/>
          </a:bodyPr>
          <a:lstStyle/>
          <a:p>
            <a:r>
              <a:rPr lang="en-US" sz="9600" dirty="0"/>
              <a:t>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5093" y="5418544"/>
            <a:ext cx="19475926" cy="117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39" b="1" dirty="0">
                <a:latin typeface="American Typewriter"/>
                <a:cs typeface="American Typewriter"/>
              </a:rPr>
              <a:t>Author </a:t>
            </a:r>
            <a:r>
              <a:rPr lang="en-US" sz="3839" b="1" baseline="30000" dirty="0">
                <a:latin typeface="American Typewriter"/>
                <a:cs typeface="American Typewriter"/>
              </a:rPr>
              <a:t>a</a:t>
            </a:r>
            <a:r>
              <a:rPr lang="en-US" sz="3839" dirty="0">
                <a:latin typeface="American Typewriter"/>
                <a:cs typeface="American Typewriter"/>
              </a:rPr>
              <a:t>, Author </a:t>
            </a:r>
            <a:r>
              <a:rPr lang="en-US" sz="3839" baseline="30000" dirty="0">
                <a:latin typeface="American Typewriter"/>
                <a:cs typeface="American Typewriter"/>
              </a:rPr>
              <a:t>b</a:t>
            </a:r>
            <a:r>
              <a:rPr lang="en-US" sz="3839" dirty="0">
                <a:latin typeface="American Typewriter"/>
                <a:cs typeface="American Typewriter"/>
              </a:rPr>
              <a:t>, … and Author </a:t>
            </a:r>
            <a:r>
              <a:rPr lang="en-US" sz="3839" baseline="30000" dirty="0">
                <a:latin typeface="American Typewriter"/>
                <a:cs typeface="American Typewriter"/>
              </a:rPr>
              <a:t>z</a:t>
            </a:r>
            <a:r>
              <a:rPr lang="en-US" sz="3839" dirty="0">
                <a:latin typeface="American Typewriter"/>
                <a:cs typeface="American Typewriter"/>
              </a:rPr>
              <a:t> </a:t>
            </a:r>
            <a:endParaRPr lang="en-US" sz="3839" baseline="30000" dirty="0">
              <a:latin typeface="American Typewriter"/>
              <a:cs typeface="American Typewriter"/>
            </a:endParaRPr>
          </a:p>
          <a:p>
            <a:r>
              <a:rPr lang="en-US" sz="3200" dirty="0">
                <a:latin typeface="American Typewriter"/>
                <a:cs typeface="American Typewriter"/>
              </a:rPr>
              <a:t>Institution (a), Institution (b), …, Institution (z)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8048" y="7505617"/>
            <a:ext cx="31842697" cy="3554203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799" b="1" dirty="0">
                <a:latin typeface="American Typewriter"/>
                <a:cs typeface="American Typewriter"/>
              </a:rPr>
              <a:t>Title 1</a:t>
            </a:r>
          </a:p>
          <a:p>
            <a:pPr algn="just"/>
            <a:r>
              <a:rPr lang="en-US" sz="4799" dirty="0">
                <a:latin typeface="American Typewriter"/>
                <a:cs typeface="American Typewriter"/>
              </a:rPr>
              <a:t>Bodie 1</a:t>
            </a: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F935B-ED56-2365-AD40-36CD650C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8" y="890941"/>
            <a:ext cx="5612031" cy="56384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F56E4D-6AB3-7A72-C206-BA8934B18E1A}"/>
              </a:ext>
            </a:extLst>
          </p:cNvPr>
          <p:cNvSpPr/>
          <p:nvPr/>
        </p:nvSpPr>
        <p:spPr>
          <a:xfrm>
            <a:off x="25968265" y="742866"/>
            <a:ext cx="6192480" cy="600087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American Typewriter"/>
                <a:cs typeface="American Typewriter"/>
              </a:rPr>
              <a:t>Space for another institutional logos</a:t>
            </a: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  <a:p>
            <a:pPr algn="just"/>
            <a:endParaRPr lang="en-US" sz="4799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99302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33</Words>
  <Application>Microsoft Macintosh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American Typewriter</vt:lpstr>
      <vt:lpstr>Arial</vt:lpstr>
      <vt:lpstr>Calibri</vt:lpstr>
      <vt:lpstr>Office Theme</vt:lpstr>
      <vt:lpstr>Title</vt:lpstr>
    </vt:vector>
  </TitlesOfParts>
  <Manager/>
  <Company>casa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tools do we have to study the morphological effects of hydroelectric plants in developing countries? The Chilean case  </dc:title>
  <dc:subject/>
  <dc:creator>Hernan ALCAYAGA</dc:creator>
  <cp:keywords/>
  <dc:description/>
  <cp:lastModifiedBy>Hernán Alcayaga Saldías</cp:lastModifiedBy>
  <cp:revision>108</cp:revision>
  <cp:lastPrinted>2017-04-26T21:41:24Z</cp:lastPrinted>
  <dcterms:created xsi:type="dcterms:W3CDTF">2017-04-23T17:29:19Z</dcterms:created>
  <dcterms:modified xsi:type="dcterms:W3CDTF">2022-10-05T13:56:41Z</dcterms:modified>
  <cp:category/>
</cp:coreProperties>
</file>